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56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mailto:ineu@nntu.ru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Логотипы\НГТ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6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Эксклюзивные векторы\Illuminated-crumpled-yellow-paper-light-bulb-idea-on-white-background\403411-PCSCB8-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r="19731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C:\Users\Пользователь\Desktop\Логотипы\на прозрачном фоне\НГТУ хоррр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6097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C:\Users\Пользователь\Desktop\Логотипы\на прозрачном фоне\ЦИТР хор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429125"/>
            <a:ext cx="31083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C:\Users\Пользователь\Desktop\Логотипы\на прозрачном фоне\ИНЭУ хорррр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19288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3375" y="1285875"/>
            <a:ext cx="4714875" cy="2995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i="1" spc="50" dirty="0">
                <a:latin typeface="Arial" charset="0"/>
                <a:cs typeface="Arial" charset="0"/>
              </a:rPr>
              <a:t>У тебя есть идея?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i="1" spc="50" dirty="0">
                <a:latin typeface="Arial" charset="0"/>
                <a:cs typeface="Arial" charset="0"/>
              </a:rPr>
              <a:t>Хочешь воплотить ее в жизнь?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i="1" spc="50" dirty="0">
                <a:latin typeface="Arial" charset="0"/>
                <a:cs typeface="Arial" charset="0"/>
              </a:rPr>
              <a:t>Научиться работать в команде и развить лидерские качества?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i="1" spc="50" dirty="0">
                <a:latin typeface="Arial" charset="0"/>
                <a:cs typeface="Arial" charset="0"/>
              </a:rPr>
              <a:t>Сформировать навыки экономического мышления, расчетливости и предприимчивости?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i="1" spc="50" dirty="0">
                <a:latin typeface="Arial" charset="0"/>
                <a:cs typeface="Arial" charset="0"/>
              </a:rPr>
              <a:t>Осознанно подойти к выбору будущей профессии?</a:t>
            </a:r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2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2143125" y="928688"/>
            <a:ext cx="5214938" cy="500062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Picture 2" descr="C:\Users\Пользователь\Desktop\Логотипы\на прозрачном фоне\НГТУ хоррр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7240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C:\Users\Пользователь\Desktop\Логотипы\на прозрачном фоне\ЦИТР хор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14313"/>
            <a:ext cx="131921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57188" y="928688"/>
            <a:ext cx="8786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</a:t>
            </a:r>
          </a:p>
        </p:txBody>
      </p:sp>
      <p:grpSp>
        <p:nvGrpSpPr>
          <p:cNvPr id="4102" name="Группа 9"/>
          <p:cNvGrpSpPr>
            <a:grpSpLocks/>
          </p:cNvGrpSpPr>
          <p:nvPr/>
        </p:nvGrpSpPr>
        <p:grpSpPr bwMode="auto">
          <a:xfrm>
            <a:off x="1000125" y="1785938"/>
            <a:ext cx="3214688" cy="1928812"/>
            <a:chOff x="214282" y="1785926"/>
            <a:chExt cx="3214710" cy="192882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14282" y="1785926"/>
              <a:ext cx="3214710" cy="192882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4" name="Picture 2" descr="C:\Users\Пользователь\Desktop\Логотипы\1286_image.big.jpeg"/>
            <p:cNvPicPr>
              <a:picLocks noChangeAspect="1" noChangeArrowheads="1"/>
            </p:cNvPicPr>
            <p:nvPr/>
          </p:nvPicPr>
          <p:blipFill>
            <a:blip r:embed="rId4" cstate="print"/>
            <a:srcRect l="6305" r="7156"/>
            <a:stretch>
              <a:fillRect/>
            </a:stretch>
          </p:blipFill>
          <p:spPr bwMode="auto">
            <a:xfrm>
              <a:off x="214282" y="1857364"/>
              <a:ext cx="3214710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103" name="Группа 13"/>
          <p:cNvGrpSpPr>
            <a:grpSpLocks/>
          </p:cNvGrpSpPr>
          <p:nvPr/>
        </p:nvGrpSpPr>
        <p:grpSpPr bwMode="auto">
          <a:xfrm>
            <a:off x="5357813" y="1785938"/>
            <a:ext cx="3214687" cy="1928812"/>
            <a:chOff x="3571868" y="1785926"/>
            <a:chExt cx="3214710" cy="192882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571868" y="1785926"/>
              <a:ext cx="3214710" cy="192882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" name="Picture 4" descr="C:\Users\Пользователь\Desktop\Логотипы\skoraya-sotsialnaya-pomoshch-podderzhivaet-semyu-v-trudnostyakh.jpg"/>
            <p:cNvPicPr>
              <a:picLocks noChangeAspect="1" noChangeArrowheads="1"/>
            </p:cNvPicPr>
            <p:nvPr/>
          </p:nvPicPr>
          <p:blipFill>
            <a:blip r:embed="rId5" cstate="print"/>
            <a:srcRect r="6811"/>
            <a:stretch>
              <a:fillRect/>
            </a:stretch>
          </p:blipFill>
          <p:spPr bwMode="auto">
            <a:xfrm>
              <a:off x="3643306" y="1857364"/>
              <a:ext cx="3071834" cy="18541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104" name="Группа 23"/>
          <p:cNvGrpSpPr>
            <a:grpSpLocks/>
          </p:cNvGrpSpPr>
          <p:nvPr/>
        </p:nvGrpSpPr>
        <p:grpSpPr bwMode="auto">
          <a:xfrm>
            <a:off x="1000125" y="4357688"/>
            <a:ext cx="3214688" cy="1939925"/>
            <a:chOff x="285720" y="4357694"/>
            <a:chExt cx="3214710" cy="193927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85720" y="4357694"/>
              <a:ext cx="3214710" cy="192817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" name="Picture 6" descr="C:\Users\Пользователь\Desktop\Логотипы\картинки\96d3b78fcca8a62e80b3d40418b3b7b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596" y="4357694"/>
              <a:ext cx="2928958" cy="19392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105" name="Группа 22"/>
          <p:cNvGrpSpPr>
            <a:grpSpLocks/>
          </p:cNvGrpSpPr>
          <p:nvPr/>
        </p:nvGrpSpPr>
        <p:grpSpPr bwMode="auto">
          <a:xfrm>
            <a:off x="5357813" y="4357688"/>
            <a:ext cx="3214687" cy="1928812"/>
            <a:chOff x="5143504" y="4143380"/>
            <a:chExt cx="3214710" cy="192882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143504" y="4143380"/>
              <a:ext cx="3214710" cy="192882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" name="Picture 7" descr="C:\Users\Пользователь\Desktop\Логотипы\wpapers_ru_Земля-в-руках.jpg"/>
            <p:cNvPicPr>
              <a:picLocks noChangeAspect="1" noChangeArrowheads="1"/>
            </p:cNvPicPr>
            <p:nvPr/>
          </p:nvPicPr>
          <p:blipFill>
            <a:blip r:embed="rId7" cstate="print"/>
            <a:srcRect l="5544" t="4167" r="4374" b="10416"/>
            <a:stretch>
              <a:fillRect/>
            </a:stretch>
          </p:blipFill>
          <p:spPr bwMode="auto">
            <a:xfrm>
              <a:off x="5286380" y="4214818"/>
              <a:ext cx="2944640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26" name="Прямая соединительная линия 25"/>
          <p:cNvCxnSpPr>
            <a:stCxn id="4101" idx="2"/>
            <a:endCxn id="39" idx="1"/>
          </p:cNvCxnSpPr>
          <p:nvPr/>
        </p:nvCxnSpPr>
        <p:spPr>
          <a:xfrm rot="16200000" flipH="1">
            <a:off x="2922588" y="3279775"/>
            <a:ext cx="3690937" cy="3651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Стрелка вправо 33"/>
          <p:cNvSpPr/>
          <p:nvPr/>
        </p:nvSpPr>
        <p:spPr>
          <a:xfrm>
            <a:off x="4786313" y="2643188"/>
            <a:ext cx="571500" cy="142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4786313" y="5072063"/>
            <a:ext cx="571500" cy="142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0800000">
            <a:off x="4214813" y="2643188"/>
            <a:ext cx="571500" cy="142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0800000">
            <a:off x="4214813" y="5072063"/>
            <a:ext cx="571500" cy="142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285875" y="3857625"/>
            <a:ext cx="250031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ТЕХНОЛОГИЧЕСКОЕ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86438" y="3857625"/>
            <a:ext cx="25003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7250" y="6357938"/>
            <a:ext cx="350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ЦИФРОВАЯ ЭКОНОМИКА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15000" y="6357938"/>
            <a:ext cx="25003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</a:p>
        </p:txBody>
      </p:sp>
      <p:pic>
        <p:nvPicPr>
          <p:cNvPr id="4115" name="Picture 2" descr="C:\Users\Пользователь\Desktop\Логотипы\на прозрачном фоне\ИНЭУ хоррррр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88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7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63" y="192088"/>
            <a:ext cx="8929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ЭТАПЫ ОБУЧЕНИЯ В ЦИТР</a:t>
            </a:r>
          </a:p>
        </p:txBody>
      </p:sp>
      <p:pic>
        <p:nvPicPr>
          <p:cNvPr id="5123" name="Picture 3" descr="C:\Users\Пользователь\Desktop\Красочные объявления\Школьный П+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71500"/>
            <a:ext cx="6334125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90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Логотипы\на прозрачном фоне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1134886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Логотипы\на прозрачном фоне\ЦИТР хор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14290"/>
            <a:ext cx="1454122" cy="701789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Логотипы\ИНЭУ хорррр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85860"/>
            <a:ext cx="7939016" cy="29289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357694"/>
            <a:ext cx="78163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Институт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экономики и управления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Логотипы\на прозрачном фоне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1134886"/>
          </a:xfrm>
          <a:prstGeom prst="rect">
            <a:avLst/>
          </a:prstGeom>
          <a:noFill/>
        </p:spPr>
      </p:pic>
      <p:pic>
        <p:nvPicPr>
          <p:cNvPr id="4" name="Picture 3" descr="C:\Users\Пользователь\Desktop\Логотипы\на прозрачном фоне\ЦИТР хор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00042"/>
            <a:ext cx="1332190" cy="642942"/>
          </a:xfrm>
          <a:prstGeom prst="rect">
            <a:avLst/>
          </a:prstGeom>
          <a:noFill/>
        </p:spPr>
      </p:pic>
      <p:pic>
        <p:nvPicPr>
          <p:cNvPr id="5" name="Picture 4" descr="C:\Users\Пользователь\Desktop\Логотипы\ИНЭУ хоррр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0"/>
            <a:ext cx="1549076" cy="571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214290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Программа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«Инновационное  предпринимательство»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C:\Users\Пользователь\Desktop\Безымянный.png"/>
          <p:cNvPicPr>
            <a:picLocks noChangeAspect="1" noChangeArrowheads="1"/>
          </p:cNvPicPr>
          <p:nvPr/>
        </p:nvPicPr>
        <p:blipFill>
          <a:blip r:embed="rId5"/>
          <a:srcRect r="6885"/>
          <a:stretch>
            <a:fillRect/>
          </a:stretch>
        </p:blipFill>
        <p:spPr bwMode="auto">
          <a:xfrm>
            <a:off x="214282" y="2428868"/>
            <a:ext cx="8072494" cy="42386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57290" y="4857760"/>
            <a:ext cx="200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ПРЕДАКСЕЛЕРАТОР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6 часов</a:t>
            </a:r>
          </a:p>
          <a:p>
            <a:pPr algn="ctr"/>
            <a:r>
              <a:rPr lang="ru-RU" sz="1600" b="1" i="1" dirty="0" smtClean="0"/>
              <a:t>Обучение – бесплатное</a:t>
            </a:r>
          </a:p>
          <a:p>
            <a:pPr algn="ctr"/>
            <a:r>
              <a:rPr lang="ru-RU" sz="1600" b="1" i="1" dirty="0" smtClean="0"/>
              <a:t>по воскресеньям</a:t>
            </a:r>
            <a:endParaRPr lang="ru-RU" sz="16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6" y="2714620"/>
            <a:ext cx="221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АКСЕЛЕРАТОР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18 часов</a:t>
            </a:r>
          </a:p>
          <a:p>
            <a:pPr algn="ctr"/>
            <a:r>
              <a:rPr lang="ru-RU" sz="1600" b="1" i="1" dirty="0" smtClean="0"/>
              <a:t>Обучение - 7 000 руб.</a:t>
            </a:r>
          </a:p>
          <a:p>
            <a:pPr algn="ctr"/>
            <a:r>
              <a:rPr lang="ru-RU" sz="1600" b="1" i="1" dirty="0" smtClean="0"/>
              <a:t>по воскресеньям</a:t>
            </a:r>
            <a:endParaRPr lang="ru-RU" sz="16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00826" y="2285992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ГРАМОТА</a:t>
            </a:r>
            <a:endParaRPr lang="ru-RU" sz="1600" b="1" i="1" dirty="0"/>
          </a:p>
        </p:txBody>
      </p:sp>
      <p:pic>
        <p:nvPicPr>
          <p:cNvPr id="2053" name="Picture 5" descr="C:\Users\Пользователь\Desktop\Логотипы\Инфобизнес.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429000"/>
            <a:ext cx="1747794" cy="174779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28992" y="3786190"/>
            <a:ext cx="1143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rgbClr val="C00000"/>
                </a:solidFill>
              </a:rPr>
              <a:t>КОНКУРС</a:t>
            </a:r>
          </a:p>
        </p:txBody>
      </p:sp>
      <p:pic>
        <p:nvPicPr>
          <p:cNvPr id="2054" name="Picture 6" descr="C:\Users\Пользователь\Downloads\li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357298"/>
            <a:ext cx="928670" cy="928670"/>
          </a:xfrm>
          <a:prstGeom prst="rect">
            <a:avLst/>
          </a:prstGeom>
          <a:noFill/>
        </p:spPr>
      </p:pic>
      <p:pic>
        <p:nvPicPr>
          <p:cNvPr id="2055" name="Picture 7" descr="C:\Users\Пользователь\Desktop\Логотипы\0bff8d001795ad9665c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643446"/>
            <a:ext cx="2808868" cy="187140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1573242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–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творческого и инициативного молодого поколения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Логотипы\на прозрачном фоне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1134886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Логотипы\на прозрачном фоне\ЦИТР хор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00042"/>
            <a:ext cx="1332190" cy="642942"/>
          </a:xfrm>
          <a:prstGeom prst="rect">
            <a:avLst/>
          </a:prstGeom>
          <a:noFill/>
        </p:spPr>
      </p:pic>
      <p:pic>
        <p:nvPicPr>
          <p:cNvPr id="4" name="Picture 4" descr="C:\Users\Пользователь\Desktop\Логотипы\ИНЭУ хоррр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0"/>
            <a:ext cx="1549076" cy="571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85728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ПРЕДАКСЕЛЕРАТОР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48733"/>
              </p:ext>
            </p:extLst>
          </p:nvPr>
        </p:nvGraphicFramePr>
        <p:xfrm>
          <a:off x="1020999" y="1308990"/>
          <a:ext cx="6959126" cy="54000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848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Темы модуля</a:t>
                      </a:r>
                      <a:endParaRPr lang="ru-RU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i="1" dirty="0" smtClean="0"/>
                        <a:t>Модуль 1</a:t>
                      </a:r>
                    </a:p>
                    <a:p>
                      <a:pPr algn="ctr"/>
                      <a:r>
                        <a:rPr lang="ru-RU" i="1" dirty="0" smtClean="0"/>
                        <a:t>2 часа</a:t>
                      </a: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Понятие «Предпринимательская деятельность»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Виды предпринимательской деятельности, кто такой предприниматель и его качества.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Тест «Могу ли я стать предпринимателем»</a:t>
                      </a:r>
                      <a:r>
                        <a:rPr lang="ru-RU" i="1" baseline="0" dirty="0" smtClean="0"/>
                        <a:t> </a:t>
                      </a:r>
                      <a:endParaRPr lang="ru-RU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i="1" dirty="0" smtClean="0"/>
                        <a:t>Модуль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2 часа</a:t>
                      </a:r>
                      <a:endParaRPr lang="ru-R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Бизнес-идея проблемы и решения.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Понятие «Бизнес-идея».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Где найти идею?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Бизнес-игра «Свой бизнес»</a:t>
                      </a:r>
                      <a:endParaRPr lang="ru-RU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i="1" dirty="0" smtClean="0"/>
                    </a:p>
                    <a:p>
                      <a:pPr algn="ctr"/>
                      <a:endParaRPr lang="ru-RU" i="1" dirty="0" smtClean="0"/>
                    </a:p>
                    <a:p>
                      <a:pPr algn="ctr"/>
                      <a:endParaRPr lang="ru-RU" i="1" dirty="0" smtClean="0"/>
                    </a:p>
                    <a:p>
                      <a:pPr algn="ctr"/>
                      <a:endParaRPr lang="ru-RU" sz="600" i="1" dirty="0" smtClean="0"/>
                    </a:p>
                    <a:p>
                      <a:pPr algn="ctr"/>
                      <a:r>
                        <a:rPr lang="ru-RU" i="1" dirty="0" smtClean="0"/>
                        <a:t>Модуль</a:t>
                      </a:r>
                      <a:r>
                        <a:rPr lang="ru-RU" i="1" baseline="0" dirty="0" smtClean="0"/>
                        <a:t> 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2 часа</a:t>
                      </a:r>
                      <a:endParaRPr lang="ru-RU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своего бизнеса.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Презентация проекта своего бизнеса.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Методики проверки бизнес-идеи, будет ли востребован мой бизнес?</a:t>
                      </a:r>
                      <a:endParaRPr lang="ru-RU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 descr="C:\Users\Пользователь\Downloads\221104_14989884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714512"/>
            <a:ext cx="1000132" cy="1000132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ownloads\lam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85" y="3437506"/>
            <a:ext cx="1144057" cy="1143008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ownloads\1491567716231.jpg"/>
          <p:cNvPicPr>
            <a:picLocks noChangeAspect="1" noChangeArrowheads="1"/>
          </p:cNvPicPr>
          <p:nvPr/>
        </p:nvPicPr>
        <p:blipFill>
          <a:blip r:embed="rId7" cstate="print"/>
          <a:srcRect l="4166" t="8333" r="4166" b="8333"/>
          <a:stretch>
            <a:fillRect/>
          </a:stretch>
        </p:blipFill>
        <p:spPr bwMode="auto">
          <a:xfrm>
            <a:off x="1432222" y="5216144"/>
            <a:ext cx="942982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Логотипы\на прозрачном фоне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1134886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Логотипы\на прозрачном фоне\ЦИТР хор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00042"/>
            <a:ext cx="1332190" cy="642942"/>
          </a:xfrm>
          <a:prstGeom prst="rect">
            <a:avLst/>
          </a:prstGeom>
          <a:noFill/>
        </p:spPr>
      </p:pic>
      <p:pic>
        <p:nvPicPr>
          <p:cNvPr id="4" name="Picture 4" descr="C:\Users\Пользователь\Desktop\Логотипы\ИНЭУ хоррр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0"/>
            <a:ext cx="1549076" cy="571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85728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АКСЕЛЕРАТОР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1397000"/>
          <a:ext cx="6548462" cy="40322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355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2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2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модуля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Модуль 1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Формирование команды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Модуль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Анализ рынка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Модуль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Бизнес-план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Модуль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Каналы продаж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Модуль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Проверка</a:t>
                      </a:r>
                      <a:r>
                        <a:rPr lang="ru-RU" i="1" baseline="0" dirty="0" smtClean="0"/>
                        <a:t> гипотезы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Модуль</a:t>
                      </a:r>
                      <a:r>
                        <a:rPr lang="ru-RU" i="1" baseline="0" dirty="0" smtClean="0"/>
                        <a:t> 6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Поиск инвестора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Модуль</a:t>
                      </a:r>
                      <a:r>
                        <a:rPr lang="ru-RU" i="1" baseline="0" dirty="0" smtClean="0"/>
                        <a:t> 7</a:t>
                      </a:r>
                      <a:endParaRPr lang="ru-RU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Управление проектами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Модуль</a:t>
                      </a:r>
                      <a:r>
                        <a:rPr lang="ru-RU" i="1" baseline="0" dirty="0" smtClean="0"/>
                        <a:t> 8</a:t>
                      </a:r>
                      <a:endParaRPr lang="ru-RU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Презентация проекта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Защита проекта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Логотипы\на прозрачном фоне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1134886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Логотипы\на прозрачном фоне\ЦИТР хор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00042"/>
            <a:ext cx="1332190" cy="642942"/>
          </a:xfrm>
          <a:prstGeom prst="rect">
            <a:avLst/>
          </a:prstGeom>
          <a:noFill/>
        </p:spPr>
      </p:pic>
      <p:pic>
        <p:nvPicPr>
          <p:cNvPr id="4" name="Picture 4" descr="C:\Users\Пользователь\Desktop\Логотипы\ИНЭУ хоррр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0"/>
            <a:ext cx="1549076" cy="571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85728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КОНТАКТЫ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572000" y="2071678"/>
            <a:ext cx="3929090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Институт экономики и управления (ИНЭУ)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Телефон: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4-362-362, 436-01-55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baseline="0" dirty="0" smtClean="0"/>
              <a:t>Email</a:t>
            </a:r>
            <a:r>
              <a:rPr lang="ru-RU" sz="2000" b="1" baseline="0" dirty="0" smtClean="0"/>
              <a:t>:</a:t>
            </a:r>
            <a:r>
              <a:rPr lang="ru-RU" sz="2000" b="1" dirty="0" smtClean="0"/>
              <a:t> </a:t>
            </a:r>
            <a:r>
              <a:rPr lang="en-US" sz="2000" b="1" dirty="0" smtClean="0">
                <a:hlinkClick r:id="rId5"/>
              </a:rPr>
              <a:t>ineu@nntu.ru</a:t>
            </a:r>
            <a:endParaRPr lang="en-US" sz="20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/>
              <a:t>Адрес: г.Н.Новгород, ул.Минина 28А (3 корпус НГТУ) ауд. 3213-а,б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 descr="C:\Users\Пользователь\Desktop\Логотипы\iypeeejgtahxdwlgipm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571612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226</Words>
  <Application>Microsoft Office PowerPoint</Application>
  <PresentationFormat>Экран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Мурашева</cp:lastModifiedBy>
  <cp:revision>11</cp:revision>
  <dcterms:created xsi:type="dcterms:W3CDTF">2018-09-24T10:55:42Z</dcterms:created>
  <dcterms:modified xsi:type="dcterms:W3CDTF">2019-03-11T11:57:28Z</dcterms:modified>
</cp:coreProperties>
</file>